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4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 snapToGrid="0" snapToObjects="1">
      <p:cViewPr varScale="1">
        <p:scale>
          <a:sx n="120" d="100"/>
          <a:sy n="120" d="100"/>
        </p:scale>
        <p:origin x="1944" y="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3D26B-DFC2-4248-8ED0-AD3E108CBDD7}" type="datetime1">
              <a:rPr lang="en-US" smtClean="0"/>
              <a:pPr/>
              <a:t>7/16/26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98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F932-D99A-4087-BFB1-EA42FAFC8D2C}" type="datetime1">
              <a:rPr lang="en-US" smtClean="0"/>
              <a:pPr/>
              <a:t>7/16/26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0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96367-2F2B-4F6E-ACF4-15FA13738E10}" type="datetime1">
              <a:rPr lang="en-US" smtClean="0"/>
              <a:pPr/>
              <a:t>7/16/26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23C92-45F4-4C30-810D-4886C1BA696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86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3498D-21C7-408B-8EF5-5B55DEF0BFD5}" type="datetime1">
              <a:rPr lang="en-US" smtClean="0"/>
              <a:pPr/>
              <a:t>7/16/26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384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B246E-8FD1-42FF-94A4-E4133095C37A}" type="datetime1">
              <a:rPr lang="en-US" smtClean="0"/>
              <a:pPr/>
              <a:t>7/16/26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294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939D4-B818-4372-B1EE-7CB6D5BBC74A}" type="datetime1">
              <a:rPr lang="en-US" smtClean="0"/>
              <a:pPr/>
              <a:t>7/16/26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539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5E438-4D0D-4834-B658-A90420491D98}" type="datetime1">
              <a:rPr lang="en-US" smtClean="0"/>
              <a:pPr/>
              <a:t>7/16/26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833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8ADFA-7142-4015-85E6-1712F15FA709}" type="datetime1">
              <a:rPr lang="en-US" smtClean="0"/>
              <a:pPr/>
              <a:t>7/16/26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540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581E0-D653-4D78-A48F-41D80498BC7E}" type="datetime1">
              <a:rPr lang="en-US" smtClean="0"/>
              <a:pPr/>
              <a:t>7/16/26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230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C003-38E8-486A-9BFD-47E55D87241C}" type="datetime1">
              <a:rPr lang="en-US" smtClean="0"/>
              <a:pPr/>
              <a:t>7/16/26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023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9EAA3-934B-41DB-B3B1-806F4BE5CC37}" type="datetime1">
              <a:rPr lang="en-US" smtClean="0"/>
              <a:pPr/>
              <a:t>7/16/26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673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AFFF1-9C47-49F0-AE12-AF188F3F4E82}" type="datetime1">
              <a:rPr lang="en-US" smtClean="0"/>
              <a:pPr/>
              <a:t>7/16/26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37106-F2ED-405E-BC33-CC3CF426205F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627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41" r:id="rId1"/>
    <p:sldLayoutId id="2147484742" r:id="rId2"/>
    <p:sldLayoutId id="2147484743" r:id="rId3"/>
    <p:sldLayoutId id="2147484744" r:id="rId4"/>
    <p:sldLayoutId id="2147484745" r:id="rId5"/>
    <p:sldLayoutId id="2147484746" r:id="rId6"/>
    <p:sldLayoutId id="2147484747" r:id="rId7"/>
    <p:sldLayoutId id="2147484748" r:id="rId8"/>
    <p:sldLayoutId id="2147484749" r:id="rId9"/>
    <p:sldLayoutId id="2147484750" r:id="rId10"/>
    <p:sldLayoutId id="2147484751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/>
          <p:cNvSpPr>
            <a:spLocks noGrp="1"/>
          </p:cNvSpPr>
          <p:nvPr>
            <p:ph type="subTitle" idx="1"/>
          </p:nvPr>
        </p:nvSpPr>
        <p:spPr>
          <a:xfrm>
            <a:off x="325821" y="2230496"/>
            <a:ext cx="8452419" cy="4368054"/>
          </a:xfrm>
        </p:spPr>
        <p:txBody>
          <a:bodyPr>
            <a:normAutofit fontScale="92500" lnSpcReduction="10000"/>
          </a:bodyPr>
          <a:lstStyle/>
          <a:p>
            <a:endParaRPr lang="de-DE" sz="2200" b="1" dirty="0">
              <a:solidFill>
                <a:schemeClr val="tx1"/>
              </a:solidFill>
            </a:endParaRPr>
          </a:p>
          <a:p>
            <a:r>
              <a:rPr lang="de-DE" sz="2200" b="1" dirty="0">
                <a:solidFill>
                  <a:schemeClr val="tx1"/>
                </a:solidFill>
              </a:rPr>
              <a:t>An folgenden Wochenenden im 2027 ist unsere Pension geschlossen:</a:t>
            </a:r>
            <a:endParaRPr lang="de-DE" sz="1600" b="1" dirty="0">
              <a:solidFill>
                <a:schemeClr val="tx1"/>
              </a:solidFill>
            </a:endParaRPr>
          </a:p>
          <a:p>
            <a:r>
              <a:rPr lang="de-CH" sz="1800" i="1" dirty="0">
                <a:solidFill>
                  <a:schemeClr val="tx1"/>
                </a:solidFill>
              </a:rPr>
              <a:t>16. – 17. Januar 2027</a:t>
            </a:r>
          </a:p>
          <a:p>
            <a:r>
              <a:rPr lang="de-CH" sz="1800" i="1" dirty="0">
                <a:solidFill>
                  <a:schemeClr val="tx1"/>
                </a:solidFill>
              </a:rPr>
              <a:t>20. – 21. Februar 2027</a:t>
            </a:r>
          </a:p>
          <a:p>
            <a:r>
              <a:rPr lang="de-CH" sz="1800" i="1" dirty="0">
                <a:solidFill>
                  <a:schemeClr val="tx1"/>
                </a:solidFill>
              </a:rPr>
              <a:t>20. -21. März 2027</a:t>
            </a:r>
          </a:p>
          <a:p>
            <a:r>
              <a:rPr lang="de-CH" sz="1800" i="1" dirty="0">
                <a:solidFill>
                  <a:schemeClr val="tx1"/>
                </a:solidFill>
              </a:rPr>
              <a:t>24. – 25. April 2027</a:t>
            </a:r>
          </a:p>
          <a:p>
            <a:r>
              <a:rPr lang="de-CH" sz="1800" i="1" dirty="0">
                <a:solidFill>
                  <a:schemeClr val="tx1"/>
                </a:solidFill>
              </a:rPr>
              <a:t>22. – 23. Mai 2027</a:t>
            </a:r>
          </a:p>
          <a:p>
            <a:r>
              <a:rPr lang="de-CH" sz="1800" i="1" dirty="0">
                <a:solidFill>
                  <a:schemeClr val="tx1"/>
                </a:solidFill>
              </a:rPr>
              <a:t>19. – 20. Juni 2027</a:t>
            </a:r>
          </a:p>
          <a:p>
            <a:r>
              <a:rPr lang="de-CH" sz="1800" i="1" dirty="0">
                <a:solidFill>
                  <a:schemeClr val="tx1"/>
                </a:solidFill>
              </a:rPr>
              <a:t>18. – 19. September 2027</a:t>
            </a:r>
          </a:p>
          <a:p>
            <a:r>
              <a:rPr lang="de-CH" sz="1800" i="1" dirty="0">
                <a:solidFill>
                  <a:schemeClr val="tx1"/>
                </a:solidFill>
              </a:rPr>
              <a:t>30. – 31. Oktober 2027</a:t>
            </a:r>
          </a:p>
          <a:p>
            <a:r>
              <a:rPr lang="de-CH" sz="1800" i="1" dirty="0">
                <a:solidFill>
                  <a:schemeClr val="tx1"/>
                </a:solidFill>
              </a:rPr>
              <a:t>13. – 14. November 2027</a:t>
            </a:r>
            <a:endParaRPr lang="de-DE" sz="1800" i="1" dirty="0">
              <a:solidFill>
                <a:schemeClr val="tx1"/>
              </a:solidFill>
            </a:endParaRPr>
          </a:p>
          <a:p>
            <a:endParaRPr lang="de-DE" sz="1600" i="1" dirty="0">
              <a:solidFill>
                <a:schemeClr val="tx1"/>
              </a:solidFill>
            </a:endParaRPr>
          </a:p>
          <a:p>
            <a:r>
              <a:rPr lang="de-DE" sz="2400" b="1" dirty="0">
                <a:solidFill>
                  <a:schemeClr val="tx1"/>
                </a:solidFill>
              </a:rPr>
              <a:t>Betriebsferien:</a:t>
            </a:r>
          </a:p>
          <a:p>
            <a:r>
              <a:rPr lang="de-DE" sz="1800" i="1" dirty="0">
                <a:solidFill>
                  <a:schemeClr val="tx1"/>
                </a:solidFill>
              </a:rPr>
              <a:t>11. Dezember 2027 – 2. Januar 2028</a:t>
            </a:r>
          </a:p>
        </p:txBody>
      </p:sp>
      <p:pic>
        <p:nvPicPr>
          <p:cNvPr id="8" name="Bild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569" y="152090"/>
            <a:ext cx="5187434" cy="192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6092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84</Words>
  <Application>Microsoft Macintosh PowerPoint</Application>
  <PresentationFormat>Bildschirmpräsentation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Office-Design</vt:lpstr>
      <vt:lpstr>PowerPoint-Präsentation</vt:lpstr>
    </vt:vector>
  </TitlesOfParts>
  <Company>Spirit-of-darkwolf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Conny  Migliori</dc:creator>
  <cp:lastModifiedBy>Conny Migliori</cp:lastModifiedBy>
  <cp:revision>24</cp:revision>
  <cp:lastPrinted>2026-07-16T12:18:35Z</cp:lastPrinted>
  <dcterms:created xsi:type="dcterms:W3CDTF">2014-04-30T10:22:29Z</dcterms:created>
  <dcterms:modified xsi:type="dcterms:W3CDTF">2026-07-16T12:18:48Z</dcterms:modified>
</cp:coreProperties>
</file>