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-14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12.09.23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12.09.23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12.09.23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73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12.09.23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12.09.23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12.09.23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8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12.09.23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9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12.09.23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3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12.09.23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3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12.09.23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12.09.23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3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12.09.23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2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519853" y="2647500"/>
            <a:ext cx="8239760" cy="3753300"/>
          </a:xfrm>
        </p:spPr>
        <p:txBody>
          <a:bodyPr>
            <a:normAutofit fontScale="92500" lnSpcReduction="20000"/>
          </a:bodyPr>
          <a:lstStyle/>
          <a:p>
            <a:r>
              <a:rPr lang="de-DE" sz="8000" b="1" dirty="0">
                <a:solidFill>
                  <a:schemeClr val="tx1"/>
                </a:solidFill>
              </a:rPr>
              <a:t>Betriebsferien:</a:t>
            </a:r>
          </a:p>
          <a:p>
            <a:r>
              <a:rPr lang="de-DE" sz="6000" b="1" dirty="0">
                <a:solidFill>
                  <a:schemeClr val="tx1"/>
                </a:solidFill>
              </a:rPr>
              <a:t>19. Dezember 2024 </a:t>
            </a:r>
          </a:p>
          <a:p>
            <a:r>
              <a:rPr lang="de-DE" sz="6000" b="1" dirty="0">
                <a:solidFill>
                  <a:schemeClr val="tx1"/>
                </a:solidFill>
              </a:rPr>
              <a:t>bis </a:t>
            </a:r>
          </a:p>
          <a:p>
            <a:r>
              <a:rPr lang="de-DE" sz="6000" b="1" dirty="0">
                <a:solidFill>
                  <a:schemeClr val="tx1"/>
                </a:solidFill>
              </a:rPr>
              <a:t>5</a:t>
            </a:r>
            <a:r>
              <a:rPr lang="de-DE" sz="6000" b="1">
                <a:solidFill>
                  <a:schemeClr val="tx1"/>
                </a:solidFill>
              </a:rPr>
              <a:t>. </a:t>
            </a:r>
            <a:r>
              <a:rPr lang="de-DE" sz="6000" b="1" dirty="0">
                <a:solidFill>
                  <a:schemeClr val="tx1"/>
                </a:solidFill>
              </a:rPr>
              <a:t>Januar 2025</a:t>
            </a:r>
            <a:endParaRPr lang="de-DE" sz="6000" dirty="0">
              <a:solidFill>
                <a:schemeClr val="tx1"/>
              </a:solidFill>
            </a:endParaRPr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764" y="354856"/>
            <a:ext cx="5741939" cy="212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0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</Words>
  <Application>Microsoft Macintosh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>Spirit-of-darkwolf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Conny  Migliori</dc:creator>
  <cp:lastModifiedBy>urs migliori</cp:lastModifiedBy>
  <cp:revision>17</cp:revision>
  <cp:lastPrinted>2023-09-05T13:09:00Z</cp:lastPrinted>
  <dcterms:created xsi:type="dcterms:W3CDTF">2014-04-30T10:22:29Z</dcterms:created>
  <dcterms:modified xsi:type="dcterms:W3CDTF">2023-09-12T12:29:26Z</dcterms:modified>
</cp:coreProperties>
</file>