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27.11.23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3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27.11.23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2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25821" y="2230496"/>
            <a:ext cx="8452419" cy="4368054"/>
          </a:xfrm>
        </p:spPr>
        <p:txBody>
          <a:bodyPr>
            <a:normAutofit lnSpcReduction="10000"/>
          </a:bodyPr>
          <a:lstStyle/>
          <a:p>
            <a:r>
              <a:rPr lang="de-DE" sz="2200" b="1" dirty="0">
                <a:solidFill>
                  <a:schemeClr val="tx1"/>
                </a:solidFill>
              </a:rPr>
              <a:t>An folgenden Wochenenden im 2024 ist </a:t>
            </a:r>
            <a:r>
              <a:rPr lang="de-DE" sz="2200" b="1" dirty="0" smtClean="0">
                <a:solidFill>
                  <a:schemeClr val="tx1"/>
                </a:solidFill>
              </a:rPr>
              <a:t>unsere </a:t>
            </a:r>
            <a:r>
              <a:rPr lang="de-DE" sz="2200" b="1" dirty="0">
                <a:solidFill>
                  <a:schemeClr val="tx1"/>
                </a:solidFill>
              </a:rPr>
              <a:t>Pension geschlossen:</a:t>
            </a:r>
          </a:p>
          <a:p>
            <a:endParaRPr lang="de-DE" sz="1600" b="1" dirty="0">
              <a:solidFill>
                <a:schemeClr val="tx1"/>
              </a:solidFill>
            </a:endParaRPr>
          </a:p>
          <a:p>
            <a:r>
              <a:rPr lang="nl-NL" sz="1600" i="1" smtClean="0">
                <a:solidFill>
                  <a:schemeClr val="tx1"/>
                </a:solidFill>
              </a:rPr>
              <a:t>17</a:t>
            </a:r>
            <a:r>
              <a:rPr lang="nl-NL" sz="1600" i="1" dirty="0">
                <a:solidFill>
                  <a:schemeClr val="tx1"/>
                </a:solidFill>
              </a:rPr>
              <a:t>. - 18. </a:t>
            </a:r>
            <a:r>
              <a:rPr lang="nl-NL" sz="1600" i="1" dirty="0" err="1" smtClean="0">
                <a:solidFill>
                  <a:schemeClr val="tx1"/>
                </a:solidFill>
              </a:rPr>
              <a:t>Februar</a:t>
            </a:r>
            <a:r>
              <a:rPr lang="nl-NL" sz="1600" i="1" dirty="0" smtClean="0">
                <a:solidFill>
                  <a:schemeClr val="tx1"/>
                </a:solidFill>
              </a:rPr>
              <a:t> 2024</a:t>
            </a:r>
            <a:endParaRPr lang="nl-NL" sz="1600" dirty="0">
              <a:solidFill>
                <a:schemeClr val="tx1"/>
              </a:solidFill>
            </a:endParaRPr>
          </a:p>
          <a:p>
            <a:r>
              <a:rPr lang="de-DE" sz="1600" i="1" dirty="0">
                <a:solidFill>
                  <a:schemeClr val="tx1"/>
                </a:solidFill>
              </a:rPr>
              <a:t>2. - 3. März </a:t>
            </a:r>
            <a:r>
              <a:rPr lang="de-DE" sz="1600" i="1" dirty="0" smtClean="0">
                <a:solidFill>
                  <a:schemeClr val="tx1"/>
                </a:solidFill>
              </a:rPr>
              <a:t>20 24</a:t>
            </a:r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i="1" dirty="0">
                <a:solidFill>
                  <a:schemeClr val="tx1"/>
                </a:solidFill>
              </a:rPr>
              <a:t>16. - 17. März 2024</a:t>
            </a:r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i="1" dirty="0">
                <a:solidFill>
                  <a:schemeClr val="tx1"/>
                </a:solidFill>
              </a:rPr>
              <a:t>27. - 28. April 2024</a:t>
            </a:r>
            <a:endParaRPr lang="de-DE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4. - 5. Mai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8. - 9. Juni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22. - 23. Juni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24. - 25. August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14. - 15. September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28. - 29. September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2. - 3. November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16. - 17. November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de-DE" sz="1600" i="1" dirty="0">
                <a:solidFill>
                  <a:schemeClr val="tx1"/>
                </a:solidFill>
              </a:rPr>
              <a:t>30. November – 1. Dezember </a:t>
            </a:r>
            <a:r>
              <a:rPr lang="de-DE" sz="1600" i="1" dirty="0" smtClean="0">
                <a:solidFill>
                  <a:schemeClr val="tx1"/>
                </a:solidFill>
              </a:rPr>
              <a:t>2024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569" y="152090"/>
            <a:ext cx="5187434" cy="192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0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Macintosh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Spirit-of-darkwolf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Conny  Migliori</dc:creator>
  <cp:lastModifiedBy>urs migliori</cp:lastModifiedBy>
  <cp:revision>19</cp:revision>
  <cp:lastPrinted>2023-11-27T09:09:49Z</cp:lastPrinted>
  <dcterms:created xsi:type="dcterms:W3CDTF">2014-04-30T10:22:29Z</dcterms:created>
  <dcterms:modified xsi:type="dcterms:W3CDTF">2023-11-27T09:10:33Z</dcterms:modified>
</cp:coreProperties>
</file>